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21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36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91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0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42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18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42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8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23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00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21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8E87-84D4-41E3-A9F3-DE33E9DE4848}" type="datetimeFigureOut">
              <a:rPr lang="ru-RU" smtClean="0"/>
              <a:t>01.05.2019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9C11-D144-4B44-8451-FB539879DF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76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0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19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8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34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5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9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98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34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9361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Елькина</dc:creator>
  <cp:lastModifiedBy>Екатерина Елькина</cp:lastModifiedBy>
  <cp:revision>1</cp:revision>
  <dcterms:created xsi:type="dcterms:W3CDTF">2019-05-01T20:44:27Z</dcterms:created>
  <dcterms:modified xsi:type="dcterms:W3CDTF">2019-05-01T20:46:59Z</dcterms:modified>
</cp:coreProperties>
</file>